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588"/>
    <p:restoredTop sz="94737"/>
  </p:normalViewPr>
  <p:slideViewPr>
    <p:cSldViewPr snapToGrid="0" snapToObjects="1">
      <p:cViewPr>
        <p:scale>
          <a:sx n="195" d="100"/>
          <a:sy n="195" d="100"/>
        </p:scale>
        <p:origin x="-5544" y="-1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10.jpg>
</file>

<file path=ppt/media/image11.pn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2D8E-D81F-2146-9BBD-9504A85B1244}" type="datetimeFigureOut">
              <a:rPr lang="en-US" smtClean="0"/>
              <a:t>6/7/18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98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2D8E-D81F-2146-9BBD-9504A85B1244}" type="datetimeFigureOut">
              <a:rPr lang="en-US" smtClean="0"/>
              <a:t>6/7/18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060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2D8E-D81F-2146-9BBD-9504A85B1244}" type="datetimeFigureOut">
              <a:rPr lang="en-US" smtClean="0"/>
              <a:t>6/7/18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493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2D8E-D81F-2146-9BBD-9504A85B1244}" type="datetimeFigureOut">
              <a:rPr lang="en-US" smtClean="0"/>
              <a:t>6/7/18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0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2D8E-D81F-2146-9BBD-9504A85B1244}" type="datetimeFigureOut">
              <a:rPr lang="en-US" smtClean="0"/>
              <a:t>6/7/18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218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2D8E-D81F-2146-9BBD-9504A85B1244}" type="datetimeFigureOut">
              <a:rPr lang="en-US" smtClean="0"/>
              <a:t>6/7/18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34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2D8E-D81F-2146-9BBD-9504A85B1244}" type="datetimeFigureOut">
              <a:rPr lang="en-US" smtClean="0"/>
              <a:t>6/7/18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589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2D8E-D81F-2146-9BBD-9504A85B1244}" type="datetimeFigureOut">
              <a:rPr lang="en-US" smtClean="0"/>
              <a:t>6/7/18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794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2D8E-D81F-2146-9BBD-9504A85B1244}" type="datetimeFigureOut">
              <a:rPr lang="en-US" smtClean="0"/>
              <a:t>6/7/18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053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2D8E-D81F-2146-9BBD-9504A85B1244}" type="datetimeFigureOut">
              <a:rPr lang="en-US" smtClean="0"/>
              <a:t>6/7/18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424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2D8E-D81F-2146-9BBD-9504A85B1244}" type="datetimeFigureOut">
              <a:rPr lang="en-US" smtClean="0"/>
              <a:t>6/7/18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074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DF2D8E-D81F-2146-9BBD-9504A85B1244}" type="datetimeFigureOut">
              <a:rPr lang="en-US" smtClean="0"/>
              <a:t>6/7/18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0AE0BB-2A4A-7949-AD6D-488B9E48A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79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7" Type="http://schemas.openxmlformats.org/officeDocument/2006/relationships/image" Target="../media/image6.png"/><Relationship Id="rId8" Type="http://schemas.openxmlformats.org/officeDocument/2006/relationships/image" Target="../media/image7.jpg"/><Relationship Id="rId9" Type="http://schemas.openxmlformats.org/officeDocument/2006/relationships/image" Target="../media/image8.jpg"/><Relationship Id="rId10" Type="http://schemas.openxmlformats.org/officeDocument/2006/relationships/image" Target="../media/image9.png"/><Relationship Id="rId11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7" Type="http://schemas.openxmlformats.org/officeDocument/2006/relationships/image" Target="../media/image6.png"/><Relationship Id="rId8" Type="http://schemas.openxmlformats.org/officeDocument/2006/relationships/image" Target="../media/image7.jpg"/><Relationship Id="rId9" Type="http://schemas.openxmlformats.org/officeDocument/2006/relationships/image" Target="../media/image8.jpg"/><Relationship Id="rId10" Type="http://schemas.openxmlformats.org/officeDocument/2006/relationships/image" Target="../media/image9.png"/><Relationship Id="rId11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06"/>
          <a:stretch/>
        </p:blipFill>
        <p:spPr>
          <a:xfrm flipH="1">
            <a:off x="2501117" y="-608"/>
            <a:ext cx="1622450" cy="2018196"/>
          </a:xfrm>
          <a:prstGeom prst="rect">
            <a:avLst/>
          </a:prstGeom>
        </p:spPr>
      </p:pic>
      <p:pic>
        <p:nvPicPr>
          <p:cNvPr id="5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3877" y="-15023"/>
            <a:ext cx="2667859" cy="2032610"/>
          </a:xfrm>
          <a:prstGeom prst="rect">
            <a:avLst/>
          </a:prstGeom>
        </p:spPr>
      </p:pic>
      <p:pic>
        <p:nvPicPr>
          <p:cNvPr id="6" name="Imag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52" y="-609"/>
            <a:ext cx="2146645" cy="198982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6980065" y="13805"/>
            <a:ext cx="1803527" cy="201819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5382" y="48489"/>
            <a:ext cx="2644683" cy="198351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2629" y="4344554"/>
            <a:ext cx="1913944" cy="143545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93" t="11429" r="16861" b="14920"/>
          <a:stretch/>
        </p:blipFill>
        <p:spPr>
          <a:xfrm rot="5400000" flipH="1">
            <a:off x="694494" y="4485138"/>
            <a:ext cx="1770654" cy="258573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57" t="10794" r="9047" b="9399"/>
          <a:stretch/>
        </p:blipFill>
        <p:spPr>
          <a:xfrm>
            <a:off x="2872691" y="4892679"/>
            <a:ext cx="2292499" cy="177065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-130629" y="2178560"/>
            <a:ext cx="4636896" cy="72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BEAM TAGGING HODOSCOPE</a:t>
            </a:r>
          </a:p>
          <a:p>
            <a:pPr algn="ctr"/>
            <a:r>
              <a:rPr lang="en-US" sz="1740" dirty="0" smtClean="0">
                <a:latin typeface="Charter Roman" charset="0"/>
                <a:ea typeface="Charter Roman" charset="0"/>
                <a:cs typeface="Charter Roman" charset="0"/>
              </a:rPr>
              <a:t>8 FE </a:t>
            </a:r>
            <a:r>
              <a:rPr lang="en-US" sz="1740" dirty="0">
                <a:latin typeface="Charter Roman" charset="0"/>
                <a:ea typeface="Charter Roman" charset="0"/>
                <a:cs typeface="Charter Roman" charset="0"/>
              </a:rPr>
              <a:t>cards – 1 PM each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36896" y="2177385"/>
            <a:ext cx="4146696" cy="72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BGO ABSORBER</a:t>
            </a:r>
          </a:p>
          <a:p>
            <a:pPr algn="ctr"/>
            <a:r>
              <a:rPr lang="en-US" sz="1740" dirty="0" smtClean="0">
                <a:latin typeface="Charter Roman" charset="0"/>
                <a:ea typeface="Charter Roman" charset="0"/>
                <a:cs typeface="Charter Roman" charset="0"/>
              </a:rPr>
              <a:t>ASM read-out card – 6 blocks each</a:t>
            </a:r>
            <a:endParaRPr lang="en-US" sz="1740" dirty="0">
              <a:latin typeface="Charter Roman" charset="0"/>
              <a:ea typeface="Charter Roman" charset="0"/>
              <a:cs typeface="Charter Roman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517831" y="2177385"/>
            <a:ext cx="4146696" cy="72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Si SCATTERER</a:t>
            </a:r>
          </a:p>
          <a:p>
            <a:pPr algn="ctr"/>
            <a:r>
              <a:rPr lang="en-US" sz="1740" dirty="0" smtClean="0">
                <a:latin typeface="Charter Roman" charset="0"/>
                <a:ea typeface="Charter Roman" charset="0"/>
                <a:cs typeface="Charter Roman" charset="0"/>
              </a:rPr>
              <a:t>7 FE cards – 1 per layer</a:t>
            </a:r>
            <a:endParaRPr lang="en-US" sz="1740" dirty="0">
              <a:latin typeface="Charter Roman" charset="0"/>
              <a:ea typeface="Charter Roman" charset="0"/>
              <a:cs typeface="Charter Roman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8171" y="4104937"/>
            <a:ext cx="2496135" cy="2525165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165190" y="4891504"/>
            <a:ext cx="2817667" cy="1634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AMC40 &amp;</a:t>
            </a:r>
          </a:p>
          <a:p>
            <a:pPr algn="ctr"/>
            <a:r>
              <a:rPr lang="en-US" sz="2400" b="1" dirty="0" err="1" smtClean="0">
                <a:solidFill>
                  <a:srgbClr val="0070C0"/>
                </a:solidFill>
                <a:latin typeface="Symbol" charset="2"/>
                <a:ea typeface="Symbol" charset="2"/>
                <a:cs typeface="Symbol" charset="2"/>
              </a:rPr>
              <a:t>m</a:t>
            </a:r>
            <a:r>
              <a:rPr lang="en-US" sz="2400" b="1" dirty="0" err="1" smtClean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TCA</a:t>
            </a:r>
            <a:r>
              <a:rPr lang="en-US" sz="2400" b="1" dirty="0" smtClean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 crate</a:t>
            </a:r>
          </a:p>
          <a:p>
            <a:pPr algn="ctr"/>
            <a:r>
              <a:rPr lang="en-US" sz="1740" dirty="0" smtClean="0">
                <a:latin typeface="Charter Roman" charset="0"/>
                <a:ea typeface="Charter Roman" charset="0"/>
                <a:cs typeface="Charter Roman" charset="0"/>
              </a:rPr>
              <a:t>Data collection, packaging and sending via UDP link to the acquisition PC</a:t>
            </a:r>
            <a:endParaRPr lang="en-US" sz="1740" dirty="0">
              <a:latin typeface="Charter Roman" charset="0"/>
              <a:ea typeface="Charter Roman" charset="0"/>
              <a:cs typeface="Charter Roman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316230" y="3763080"/>
            <a:ext cx="2817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ACQUISITION PC</a:t>
            </a:r>
            <a:endParaRPr lang="en-US" sz="1740" dirty="0">
              <a:latin typeface="Charter Roman" charset="0"/>
              <a:ea typeface="Charter Roman" charset="0"/>
              <a:cs typeface="Charter Roman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88" r="3768" b="36650"/>
          <a:stretch/>
        </p:blipFill>
        <p:spPr>
          <a:xfrm>
            <a:off x="4556118" y="3322295"/>
            <a:ext cx="3882887" cy="78264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245704" y="3164235"/>
            <a:ext cx="3310414" cy="109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THOR INTERMEDIATE CARD</a:t>
            </a:r>
          </a:p>
          <a:p>
            <a:pPr algn="ctr"/>
            <a:r>
              <a:rPr lang="en-US" sz="1740" dirty="0" smtClean="0">
                <a:latin typeface="Charter Roman" charset="0"/>
                <a:ea typeface="Charter Roman" charset="0"/>
                <a:cs typeface="Charter Roman" charset="0"/>
              </a:rPr>
              <a:t>Global clock handling </a:t>
            </a:r>
            <a:endParaRPr lang="en-US" sz="1740" dirty="0">
              <a:latin typeface="Charter Roman" charset="0"/>
              <a:ea typeface="Charter Roman" charset="0"/>
              <a:cs typeface="Charter Roman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596348" y="3101008"/>
            <a:ext cx="10283687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10841935" y="2884590"/>
            <a:ext cx="0" cy="24254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570158" y="2884590"/>
            <a:ext cx="0" cy="24254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1579821" y="2860778"/>
            <a:ext cx="0" cy="24254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613424" y="3062670"/>
            <a:ext cx="0" cy="179049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ight Arrow 30"/>
          <p:cNvSpPr/>
          <p:nvPr/>
        </p:nvSpPr>
        <p:spPr>
          <a:xfrm>
            <a:off x="8116855" y="5503407"/>
            <a:ext cx="1022350" cy="410487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8806599" y="2495780"/>
            <a:ext cx="0" cy="1247816"/>
          </a:xfrm>
          <a:prstGeom prst="line">
            <a:avLst/>
          </a:prstGeom>
          <a:ln w="5715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>
            <a:off x="8466566" y="3736101"/>
            <a:ext cx="367330" cy="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8466565" y="2525191"/>
            <a:ext cx="367331" cy="0"/>
          </a:xfrm>
          <a:prstGeom prst="line">
            <a:avLst/>
          </a:prstGeom>
          <a:ln w="5715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8812094" y="3202330"/>
            <a:ext cx="1258678" cy="369332"/>
          </a:xfrm>
          <a:prstGeom prst="rect">
            <a:avLst/>
          </a:prstGeom>
          <a:solidFill>
            <a:schemeClr val="bg1"/>
          </a:solidFill>
          <a:ln w="57150"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smtClean="0">
                <a:latin typeface="Charter Roman" charset="0"/>
                <a:ea typeface="Charter Roman" charset="0"/>
                <a:cs typeface="Charter Roman" charset="0"/>
              </a:rPr>
              <a:t>Pre-trigger</a:t>
            </a:r>
            <a:endParaRPr lang="en-US" dirty="0">
              <a:latin typeface="Charter Roman" charset="0"/>
              <a:ea typeface="Charter Roman" charset="0"/>
              <a:cs typeface="Charter Roma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12106936" y="2492742"/>
            <a:ext cx="0" cy="1169835"/>
          </a:xfrm>
          <a:prstGeom prst="line">
            <a:avLst/>
          </a:prstGeom>
          <a:ln w="5715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11764495" y="2524540"/>
            <a:ext cx="342441" cy="0"/>
          </a:xfrm>
          <a:prstGeom prst="line">
            <a:avLst/>
          </a:prstGeom>
          <a:ln w="5715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293285" y="3662577"/>
            <a:ext cx="0" cy="688368"/>
          </a:xfrm>
          <a:prstGeom prst="line">
            <a:avLst/>
          </a:prstGeom>
          <a:ln w="5715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944198" y="4323344"/>
            <a:ext cx="8364077" cy="0"/>
          </a:xfrm>
          <a:prstGeom prst="line">
            <a:avLst/>
          </a:prstGeom>
          <a:ln w="5715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975417" y="4320927"/>
            <a:ext cx="0" cy="532239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4857434" y="4320927"/>
            <a:ext cx="3505511" cy="369332"/>
          </a:xfrm>
          <a:prstGeom prst="rect">
            <a:avLst/>
          </a:prstGeom>
          <a:solidFill>
            <a:schemeClr val="bg1"/>
          </a:solidFill>
          <a:ln w="57150"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harter Roman" charset="0"/>
                <a:ea typeface="Charter Roman" charset="0"/>
                <a:cs typeface="Charter Roman" charset="0"/>
              </a:rPr>
              <a:t>Trigger – </a:t>
            </a:r>
            <a:r>
              <a:rPr lang="en-US" sz="1400" dirty="0" smtClean="0">
                <a:latin typeface="Charter Roman" charset="0"/>
                <a:ea typeface="Charter Roman" charset="0"/>
                <a:cs typeface="Charter Roman" charset="0"/>
              </a:rPr>
              <a:t>if coincidence </a:t>
            </a:r>
            <a:r>
              <a:rPr lang="en-US" sz="1400" smtClean="0">
                <a:latin typeface="Charter Roman" charset="0"/>
                <a:ea typeface="Charter Roman" charset="0"/>
                <a:cs typeface="Charter Roman" charset="0"/>
              </a:rPr>
              <a:t>with pre-trigger</a:t>
            </a:r>
            <a:endParaRPr lang="en-US" dirty="0">
              <a:latin typeface="Charter Roman" charset="0"/>
              <a:ea typeface="Charter Roman" charset="0"/>
              <a:cs typeface="Charter Roman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137692" y="5997163"/>
            <a:ext cx="1054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harter Roman" charset="0"/>
                <a:ea typeface="Charter Roman" charset="0"/>
                <a:cs typeface="Charter Roman" charset="0"/>
              </a:rPr>
              <a:t>DAQ software</a:t>
            </a:r>
            <a:endParaRPr lang="en-US" dirty="0">
              <a:latin typeface="Charter Roman" charset="0"/>
              <a:ea typeface="Charter Roman" charset="0"/>
              <a:cs typeface="Charter Roman" charset="0"/>
            </a:endParaRPr>
          </a:p>
        </p:txBody>
      </p:sp>
      <p:cxnSp>
        <p:nvCxnSpPr>
          <p:cNvPr id="80" name="Straight Connector 79"/>
          <p:cNvCxnSpPr/>
          <p:nvPr/>
        </p:nvCxnSpPr>
        <p:spPr>
          <a:xfrm>
            <a:off x="9263305" y="3677567"/>
            <a:ext cx="2870592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0043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06"/>
          <a:stretch/>
        </p:blipFill>
        <p:spPr>
          <a:xfrm flipH="1">
            <a:off x="2501117" y="-608"/>
            <a:ext cx="1622450" cy="2018196"/>
          </a:xfrm>
          <a:prstGeom prst="rect">
            <a:avLst/>
          </a:prstGeom>
        </p:spPr>
      </p:pic>
      <p:pic>
        <p:nvPicPr>
          <p:cNvPr id="5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3877" y="-15023"/>
            <a:ext cx="2667859" cy="2032610"/>
          </a:xfrm>
          <a:prstGeom prst="rect">
            <a:avLst/>
          </a:prstGeom>
        </p:spPr>
      </p:pic>
      <p:pic>
        <p:nvPicPr>
          <p:cNvPr id="6" name="Imag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52" y="-609"/>
            <a:ext cx="2146645" cy="198982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6980065" y="13805"/>
            <a:ext cx="1803527" cy="201819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5382" y="48489"/>
            <a:ext cx="2644683" cy="198351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2629" y="4344554"/>
            <a:ext cx="1913944" cy="143545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93" t="11429" r="16861" b="14920"/>
          <a:stretch/>
        </p:blipFill>
        <p:spPr>
          <a:xfrm rot="5400000" flipH="1">
            <a:off x="694494" y="4485138"/>
            <a:ext cx="1770654" cy="258573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57" t="10794" r="9047" b="9399"/>
          <a:stretch/>
        </p:blipFill>
        <p:spPr>
          <a:xfrm>
            <a:off x="2872691" y="4892679"/>
            <a:ext cx="2292499" cy="177065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-130629" y="2178560"/>
            <a:ext cx="4636896" cy="72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BEAM TAGGING HODOSCOPE</a:t>
            </a:r>
          </a:p>
          <a:p>
            <a:pPr algn="ctr"/>
            <a:r>
              <a:rPr lang="en-US" sz="1740" dirty="0" smtClean="0">
                <a:latin typeface="Charter Roman" charset="0"/>
                <a:ea typeface="Charter Roman" charset="0"/>
                <a:cs typeface="Charter Roman" charset="0"/>
              </a:rPr>
              <a:t>8 FE </a:t>
            </a:r>
            <a:r>
              <a:rPr lang="en-US" sz="1740" dirty="0">
                <a:latin typeface="Charter Roman" charset="0"/>
                <a:ea typeface="Charter Roman" charset="0"/>
                <a:cs typeface="Charter Roman" charset="0"/>
              </a:rPr>
              <a:t>cards – 1 PM each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36896" y="2177385"/>
            <a:ext cx="4146696" cy="72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BGO ABSORBER</a:t>
            </a:r>
          </a:p>
          <a:p>
            <a:pPr algn="ctr"/>
            <a:r>
              <a:rPr lang="en-US" sz="1740" dirty="0" smtClean="0">
                <a:latin typeface="Charter Roman" charset="0"/>
                <a:ea typeface="Charter Roman" charset="0"/>
                <a:cs typeface="Charter Roman" charset="0"/>
              </a:rPr>
              <a:t>ASM read-out card – 6 blocks each</a:t>
            </a:r>
            <a:endParaRPr lang="en-US" sz="1740" dirty="0">
              <a:latin typeface="Charter Roman" charset="0"/>
              <a:ea typeface="Charter Roman" charset="0"/>
              <a:cs typeface="Charter Roman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517831" y="2177385"/>
            <a:ext cx="4146696" cy="72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Si SCATTERER</a:t>
            </a:r>
          </a:p>
          <a:p>
            <a:pPr algn="ctr"/>
            <a:r>
              <a:rPr lang="en-US" sz="1740" dirty="0" smtClean="0">
                <a:latin typeface="Charter Roman" charset="0"/>
                <a:ea typeface="Charter Roman" charset="0"/>
                <a:cs typeface="Charter Roman" charset="0"/>
              </a:rPr>
              <a:t>7 FE cards – 1 per layer</a:t>
            </a:r>
            <a:endParaRPr lang="en-US" sz="1740" dirty="0">
              <a:latin typeface="Charter Roman" charset="0"/>
              <a:ea typeface="Charter Roman" charset="0"/>
              <a:cs typeface="Charter Roman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8171" y="4104937"/>
            <a:ext cx="2496135" cy="2525165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165190" y="4891504"/>
            <a:ext cx="2817667" cy="1634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AMC40 &amp;</a:t>
            </a:r>
          </a:p>
          <a:p>
            <a:pPr algn="ctr"/>
            <a:r>
              <a:rPr lang="en-US" sz="2400" b="1" dirty="0" err="1" smtClean="0">
                <a:solidFill>
                  <a:srgbClr val="0070C0"/>
                </a:solidFill>
                <a:latin typeface="Symbol" charset="2"/>
                <a:ea typeface="Symbol" charset="2"/>
                <a:cs typeface="Symbol" charset="2"/>
              </a:rPr>
              <a:t>m</a:t>
            </a:r>
            <a:r>
              <a:rPr lang="en-US" sz="2400" b="1" dirty="0" err="1" smtClean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TCA</a:t>
            </a:r>
            <a:r>
              <a:rPr lang="en-US" sz="2400" b="1" dirty="0" smtClean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 crate</a:t>
            </a:r>
          </a:p>
          <a:p>
            <a:pPr algn="ctr"/>
            <a:r>
              <a:rPr lang="en-US" sz="1740" dirty="0" smtClean="0">
                <a:latin typeface="Charter Roman" charset="0"/>
                <a:ea typeface="Charter Roman" charset="0"/>
                <a:cs typeface="Charter Roman" charset="0"/>
              </a:rPr>
              <a:t>Data collection, packaging and sending via UDP link to the acquisition PC</a:t>
            </a:r>
            <a:endParaRPr lang="en-US" sz="1740" dirty="0">
              <a:latin typeface="Charter Roman" charset="0"/>
              <a:ea typeface="Charter Roman" charset="0"/>
              <a:cs typeface="Charter Roman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316230" y="3763080"/>
            <a:ext cx="2817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ACQUISITION PC</a:t>
            </a:r>
            <a:endParaRPr lang="en-US" sz="1740" dirty="0">
              <a:latin typeface="Charter Roman" charset="0"/>
              <a:ea typeface="Charter Roman" charset="0"/>
              <a:cs typeface="Charter Roman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88" r="3768" b="36650"/>
          <a:stretch/>
        </p:blipFill>
        <p:spPr>
          <a:xfrm>
            <a:off x="4556118" y="3322295"/>
            <a:ext cx="3882887" cy="78264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245704" y="3164235"/>
            <a:ext cx="3310414" cy="109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70C0"/>
                </a:solidFill>
                <a:latin typeface="Charter Roman" charset="0"/>
                <a:ea typeface="Charter Roman" charset="0"/>
                <a:cs typeface="Charter Roman" charset="0"/>
              </a:rPr>
              <a:t>THOR INTERMEDIATE CARD</a:t>
            </a:r>
          </a:p>
          <a:p>
            <a:pPr algn="ctr"/>
            <a:r>
              <a:rPr lang="en-US" sz="1740" dirty="0" smtClean="0">
                <a:latin typeface="Charter Roman" charset="0"/>
                <a:ea typeface="Charter Roman" charset="0"/>
                <a:cs typeface="Charter Roman" charset="0"/>
              </a:rPr>
              <a:t>Global clock handling </a:t>
            </a:r>
            <a:endParaRPr lang="en-US" sz="1740" dirty="0">
              <a:latin typeface="Charter Roman" charset="0"/>
              <a:ea typeface="Charter Roman" charset="0"/>
              <a:cs typeface="Charter Roman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137692" y="5997163"/>
            <a:ext cx="1054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harter Roman" charset="0"/>
                <a:ea typeface="Charter Roman" charset="0"/>
                <a:cs typeface="Charter Roman" charset="0"/>
              </a:rPr>
              <a:t>DAQ software</a:t>
            </a:r>
            <a:endParaRPr lang="en-US" dirty="0">
              <a:latin typeface="Charter Roman" charset="0"/>
              <a:ea typeface="Charter Roman" charset="0"/>
              <a:cs typeface="Charte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229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73" b="12121"/>
          <a:stretch/>
        </p:blipFill>
        <p:spPr>
          <a:xfrm>
            <a:off x="221673" y="111401"/>
            <a:ext cx="11776364" cy="65897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5499" y="4146503"/>
            <a:ext cx="2379815" cy="243505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418320" y="4676503"/>
            <a:ext cx="143692" cy="4637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867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117</Words>
  <Application>Microsoft Macintosh PowerPoint</Application>
  <PresentationFormat>Widescreen</PresentationFormat>
  <Paragraphs>28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Calibri</vt:lpstr>
      <vt:lpstr>Calibri Light</vt:lpstr>
      <vt:lpstr>Charter Roman</vt:lpstr>
      <vt:lpstr>Symbol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14</cp:revision>
  <cp:lastPrinted>2018-06-07T08:30:22Z</cp:lastPrinted>
  <dcterms:created xsi:type="dcterms:W3CDTF">2018-05-31T08:04:45Z</dcterms:created>
  <dcterms:modified xsi:type="dcterms:W3CDTF">2018-06-07T09:41:00Z</dcterms:modified>
</cp:coreProperties>
</file>

<file path=docProps/thumbnail.jpeg>
</file>